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-112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6686A60-97CA-4623-AE3D-6EA8A0BD480F}" type="datetimeFigureOut">
              <a:rPr lang="ru-RU" smtClean="0"/>
              <a:t>08.08.2012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5109933-EE5D-400D-9609-7FBC68D80AB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6686A60-97CA-4623-AE3D-6EA8A0BD480F}" type="datetimeFigureOut">
              <a:rPr lang="ru-RU" smtClean="0"/>
              <a:t>08.08.2012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5109933-EE5D-400D-9609-7FBC68D80AB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6686A60-97CA-4623-AE3D-6EA8A0BD480F}" type="datetimeFigureOut">
              <a:rPr lang="ru-RU" smtClean="0"/>
              <a:t>08.08.2012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5109933-EE5D-400D-9609-7FBC68D80AB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6686A60-97CA-4623-AE3D-6EA8A0BD480F}" type="datetimeFigureOut">
              <a:rPr lang="ru-RU" smtClean="0"/>
              <a:t>08.08.2012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5109933-EE5D-400D-9609-7FBC68D80AB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6686A60-97CA-4623-AE3D-6EA8A0BD480F}" type="datetimeFigureOut">
              <a:rPr lang="ru-RU" smtClean="0"/>
              <a:t>08.08.2012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5109933-EE5D-400D-9609-7FBC68D80AB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6686A60-97CA-4623-AE3D-6EA8A0BD480F}" type="datetimeFigureOut">
              <a:rPr lang="ru-RU" smtClean="0"/>
              <a:t>08.08.2012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5109933-EE5D-400D-9609-7FBC68D80AB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6686A60-97CA-4623-AE3D-6EA8A0BD480F}" type="datetimeFigureOut">
              <a:rPr lang="ru-RU" smtClean="0"/>
              <a:t>08.08.2012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5109933-EE5D-400D-9609-7FBC68D80AB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6686A60-97CA-4623-AE3D-6EA8A0BD480F}" type="datetimeFigureOut">
              <a:rPr lang="ru-RU" smtClean="0"/>
              <a:t>08.08.2012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5109933-EE5D-400D-9609-7FBC68D80AB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6686A60-97CA-4623-AE3D-6EA8A0BD480F}" type="datetimeFigureOut">
              <a:rPr lang="ru-RU" smtClean="0"/>
              <a:t>08.08.2012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5109933-EE5D-400D-9609-7FBC68D80AB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6686A60-97CA-4623-AE3D-6EA8A0BD480F}" type="datetimeFigureOut">
              <a:rPr lang="ru-RU" smtClean="0"/>
              <a:t>08.08.2012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5109933-EE5D-400D-9609-7FBC68D80AB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6686A60-97CA-4623-AE3D-6EA8A0BD480F}" type="datetimeFigureOut">
              <a:rPr lang="ru-RU" smtClean="0"/>
              <a:t>08.08.2012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5109933-EE5D-400D-9609-7FBC68D80AB4}" type="slidenum">
              <a:rPr lang="ru-RU" smtClean="0"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56686A60-97CA-4623-AE3D-6EA8A0BD480F}" type="datetimeFigureOut">
              <a:rPr lang="ru-RU" smtClean="0"/>
              <a:t>08.08.2012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75109933-EE5D-400D-9609-7FBC68D80AB4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Чебоксары- лучший город </a:t>
            </a: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на</a:t>
            </a:r>
            <a:b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Земле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786182" y="4929198"/>
            <a:ext cx="4708594" cy="1000132"/>
          </a:xfrm>
        </p:spPr>
        <p:txBody>
          <a:bodyPr>
            <a:normAutofit/>
          </a:bodyPr>
          <a:lstStyle/>
          <a:p>
            <a:r>
              <a:rPr lang="ru-RU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Трофимов Станислав</a:t>
            </a:r>
            <a:endParaRPr lang="ru-RU" sz="3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714356"/>
            <a:ext cx="7998170" cy="2286016"/>
          </a:xfrm>
        </p:spPr>
        <p:txBody>
          <a:bodyPr>
            <a:noAutofit/>
          </a:bodyPr>
          <a:lstStyle/>
          <a:p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Название Чебоксары – 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Шупашкар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(так на чувашском языке звучит название города) означает – «город чувашей», «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шубашев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» или 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суваров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город эпохи болгарского владычества, «укрепленное поселение чувашей».</a:t>
            </a:r>
            <a:endParaRPr lang="ru-RU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C:\Documents and Settings\Stas\Рабочий стол\0_5a9b7_384bdd00_XL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43174" y="3286124"/>
            <a:ext cx="4000528" cy="23653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285728"/>
            <a:ext cx="5212088" cy="6143668"/>
          </a:xfrm>
        </p:spPr>
        <p:txBody>
          <a:bodyPr>
            <a:normAutofit/>
          </a:bodyPr>
          <a:lstStyle/>
          <a:p>
            <a:r>
              <a:rPr lang="ru-RU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Годом основания города Чебоксары принято называть 1469 год, именно тогда войска нижегородского воеводы Ивана Дмитриевича Руно во время похода на Казань «ночевали на </a:t>
            </a:r>
            <a:r>
              <a:rPr lang="ru-RU" sz="2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Чебоксари</a:t>
            </a:r>
            <a:r>
              <a:rPr lang="ru-RU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». На сегодняшний день группа чувашских и марийских историков и археологов под руководством доктора исторических наук, профессора Чувашского государственного университета имени И. Н. Ульянова В. Д. </a:t>
            </a:r>
            <a:r>
              <a:rPr lang="ru-RU" sz="2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Димитриева</a:t>
            </a:r>
            <a:r>
              <a:rPr lang="ru-RU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нашли ряд археологических предметов, доказывающих, что Чебоксары как город возник в 1237 году.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2050" name="Picture 2" descr="C:\Documents and Settings\Stas\Рабочий стол\post-40082-119403447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00694" y="1500174"/>
            <a:ext cx="3095620" cy="253841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500042"/>
            <a:ext cx="8141046" cy="1643074"/>
          </a:xfrm>
        </p:spPr>
        <p:txBody>
          <a:bodyPr>
            <a:normAutofit/>
          </a:bodyPr>
          <a:lstStyle/>
          <a:p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середине XV века Чувашия входила в состав Казанского ханства, а в 1551 году «добровольно вошла в состав Российского государства», освободившись от ханского гнета.</a:t>
            </a:r>
            <a:endParaRPr lang="ru-RU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4" name="Picture 2" descr="C:\Documents and Settings\Stas\Рабочий стол\kazan-hanstv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28662" y="2071678"/>
            <a:ext cx="7286676" cy="378621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500042"/>
            <a:ext cx="4354832" cy="5537108"/>
          </a:xfrm>
        </p:spPr>
        <p:txBody>
          <a:bodyPr>
            <a:normAutofit/>
          </a:bodyPr>
          <a:lstStyle/>
          <a:p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 середине же XVI в. 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был 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основан мужской Свято-Троицкий монастырь, в 1924 г. монастырь по «традиции» был закрыт, а спустя 70 лет его вновь освятили, восстановили башни стен, колокольню и часовню по старым чертежам по аналогии XVIII века. </a:t>
            </a:r>
            <a:endParaRPr lang="ru-RU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098" name="Picture 2" descr="C:\Documents and Settings\Stas\Рабочий стол\64468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0628" y="1500174"/>
            <a:ext cx="3500442" cy="36385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5590"/>
            <a:ext cx="4997774" cy="1051560"/>
          </a:xfrm>
        </p:spPr>
        <p:txBody>
          <a:bodyPr>
            <a:noAutofit/>
          </a:bodyPr>
          <a:lstStyle/>
          <a:p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Бульвар Купца Ефремова - пешеходная улица в историческом районе города Чебоксары. Считается в Чебоксарах аналогом московского Арбата. Бульвар назван в честь купца </a:t>
            </a:r>
            <a:r>
              <a:rPr lang="ru-RU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Прокопия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Ефремовича Ефремова, чуваша, крестьянина по происхождению, мецената, основателя династии Ефремовых много сделавшей для благоустройства Чебоксар — заступника чувашей. </a:t>
            </a:r>
            <a:endParaRPr lang="ru-RU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122" name="Picture 2" descr="C:\Documents and Settings\Stas\Рабочий стол\2009_0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72132" y="857232"/>
            <a:ext cx="2786082" cy="2571768"/>
          </a:xfrm>
          <a:prstGeom prst="rect">
            <a:avLst/>
          </a:prstGeom>
          <a:noFill/>
        </p:spPr>
      </p:pic>
      <p:pic>
        <p:nvPicPr>
          <p:cNvPr id="5123" name="Picture 3" descr="C:\Documents and Settings\Stas\Рабочий стол\kamni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72132" y="3714752"/>
            <a:ext cx="2857500" cy="204787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857232"/>
            <a:ext cx="4783460" cy="5179918"/>
          </a:xfrm>
        </p:spPr>
        <p:txBody>
          <a:bodyPr>
            <a:normAutofit/>
          </a:bodyPr>
          <a:lstStyle/>
          <a:p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Введенский собор является самым старым храмом в Чувашии, единственным сохранившимся памятником XVII века. Храм был заложен по указу царя Иоанна Грозного (Грамота от 26 мая 1555 года). Место под его строительство в </a:t>
            </a:r>
            <a:r>
              <a:rPr lang="ru-RU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Чебоксарском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кремле освятил в 1555 году святитель Гурий Казанский. Строительство храма было завершено в 1657 году. В интерьерах собора...</a:t>
            </a:r>
            <a:endParaRPr lang="ru-RU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146" name="Picture 2" descr="C:\Documents and Settings\Stas\Рабочий стол\chbvedsobor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86380" y="3929066"/>
            <a:ext cx="3238517" cy="202407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857232"/>
            <a:ext cx="5140650" cy="5179918"/>
          </a:xfrm>
        </p:spPr>
        <p:txBody>
          <a:bodyPr>
            <a:normAutofit/>
          </a:bodyPr>
          <a:lstStyle/>
          <a:p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Мемориальный парк "Победа" расположен на высоком берегу Волги в г. Чебоксары. На территории комплекса находятся: Монумент Воинской Славы с Вечным огнем, Аллея памяти, памятники воинам-интернационалистам, солдатам, погибшим в Чечне, ликвидаторам аварии на Чернобыльской АЭС, Часовня памяти Святого Иоанна, Каскадный фонтан и Аллея Героев....</a:t>
            </a:r>
            <a:endParaRPr lang="ru-RU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170" name="Picture 2" descr="C:\Documents and Settings\Stas\Рабочий стол\chbparkpobedy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72132" y="2143116"/>
            <a:ext cx="2881327" cy="216694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1785926"/>
            <a:ext cx="4497708" cy="4500594"/>
          </a:xfrm>
        </p:spPr>
        <p:txBody>
          <a:bodyPr>
            <a:noAutofit/>
          </a:bodyPr>
          <a:lstStyle/>
          <a:p>
            <a:r>
              <a:rPr lang="ru-RU" sz="2000" dirty="0" smtClean="0">
                <a:solidFill>
                  <a:schemeClr val="tx1"/>
                </a:solidFill>
              </a:rPr>
              <a:t>Монумент Мать-Покровительница посвящённый матери. Является одной из доминант г. Чебоксары, символ столицы Чувашской Республики и всей республики в целом, а также символ возрождения духовных ценностей чувашского народа. Размещён в возрожденной исторической части Чебоксар на древнем холме, примыкающем к западной набережной </a:t>
            </a:r>
            <a:r>
              <a:rPr lang="ru-RU" sz="2000" dirty="0" err="1" smtClean="0">
                <a:solidFill>
                  <a:schemeClr val="tx1"/>
                </a:solidFill>
              </a:rPr>
              <a:t>Чебоксарского</a:t>
            </a:r>
            <a:r>
              <a:rPr lang="ru-RU" sz="2000" dirty="0" smtClean="0">
                <a:solidFill>
                  <a:schemeClr val="tx1"/>
                </a:solidFill>
              </a:rPr>
              <a:t> залива....</a:t>
            </a:r>
            <a:endParaRPr lang="ru-RU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194" name="Picture 2" descr="C:\Documents and Settings\Stas\Рабочий стол\2251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86446" y="1428736"/>
            <a:ext cx="2500330" cy="412751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24</TotalTime>
  <Words>401</Words>
  <Application>Microsoft Office PowerPoint</Application>
  <PresentationFormat>Экран (4:3)</PresentationFormat>
  <Paragraphs>10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Аспект</vt:lpstr>
      <vt:lpstr>Чебоксары- лучший город на Земле </vt:lpstr>
      <vt:lpstr>Название Чебоксары – Шупашкар (так на чувашском языке звучит название города) означает – «город чувашей», «шубашев» или суваров, город эпохи болгарского владычества, «укрепленное поселение чувашей».</vt:lpstr>
      <vt:lpstr>Годом основания города Чебоксары принято называть 1469 год, именно тогда войска нижегородского воеводы Ивана Дмитриевича Руно во время похода на Казань «ночевали на Чебоксари». На сегодняшний день группа чувашских и марийских историков и археологов под руководством доктора исторических наук, профессора Чувашского государственного университета имени И. Н. Ульянова В. Д. Димитриева нашли ряд археологических предметов, доказывающих, что Чебоксары как город возник в 1237 году. </vt:lpstr>
      <vt:lpstr>В середине XV века Чувашия входила в состав Казанского ханства, а в 1551 году «добровольно вошла в состав Российского государства», освободившись от ханского гнета.</vt:lpstr>
      <vt:lpstr>В середине же XVI в. был основан мужской Свято-Троицкий монастырь, в 1924 г. монастырь по «традиции» был закрыт, а спустя 70 лет его вновь освятили, восстановили башни стен, колокольню и часовню по старым чертежам по аналогии XVIII века. </vt:lpstr>
      <vt:lpstr>Бульвар Купца Ефремова - пешеходная улица в историческом районе города Чебоксары. Считается в Чебоксарах аналогом московского Арбата. Бульвар назван в честь купца Прокопия Ефремовича Ефремова, чуваша, крестьянина по происхождению, мецената, основателя династии Ефремовых много сделавшей для благоустройства Чебоксар — заступника чувашей. </vt:lpstr>
      <vt:lpstr>Введенский собор является самым старым храмом в Чувашии, единственным сохранившимся памятником XVII века. Храм был заложен по указу царя Иоанна Грозного (Грамота от 26 мая 1555 года). Место под его строительство в Чебоксарском кремле освятил в 1555 году святитель Гурий Казанский. Строительство храма было завершено в 1657 году. В интерьерах собора...</vt:lpstr>
      <vt:lpstr>Мемориальный парк "Победа" расположен на высоком берегу Волги в г. Чебоксары. На территории комплекса находятся: Монумент Воинской Славы с Вечным огнем, Аллея памяти, памятники воинам-интернационалистам, солдатам, погибшим в Чечне, ликвидаторам аварии на Чернобыльской АЭС, Часовня памяти Святого Иоанна, Каскадный фонтан и Аллея Героев....</vt:lpstr>
      <vt:lpstr>Монумент Мать-Покровительница посвящённый матери. Является одной из доминант г. Чебоксары, символ столицы Чувашской Республики и всей республики в целом, а также символ возрождения духовных ценностей чувашского народа. Размещён в возрожденной исторической части Чебоксар на древнем холме, примыкающем к западной набережной Чебоксарского залива....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Чебоксары- лучший город на Земле </dc:title>
  <dc:creator>Admin</dc:creator>
  <cp:lastModifiedBy>Admin</cp:lastModifiedBy>
  <cp:revision>3</cp:revision>
  <dcterms:created xsi:type="dcterms:W3CDTF">2012-08-08T14:46:21Z</dcterms:created>
  <dcterms:modified xsi:type="dcterms:W3CDTF">2012-08-08T15:11:12Z</dcterms:modified>
</cp:coreProperties>
</file>