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D66B-287B-46DB-93D6-334E0654BCD4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117D-F5AF-4375-A373-92476EE3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7A10-83E3-4BAF-9DE6-E21B55021660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C279-FFFB-49A5-BD38-B68500347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B860-85AA-4E75-B60C-7CE5DCF1B530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EA0D-7D2F-421E-957D-5F55CB353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6A61-6989-43F4-B643-C60E23630919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EF05-28E3-4DD3-BA09-47B71FF3D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9AF1-0152-42AF-A832-C88362463162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6212-2F47-4924-A943-B08D225F9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666-B2BE-49E8-92D6-1628221BC25E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B7EA-A6EF-40B2-9BC7-68A534D9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AAA7-50C9-43DE-BB2E-2ED7465E4EE6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48B6-FF5E-4BEA-9C7D-19CF59CC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C1C2-AE14-4618-A57D-965CD95AA7F1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C7D0-233A-47DF-BE4A-F80F7535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0D77-551E-400C-8E4F-8B88C5CAB82E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3DF5-91EE-42E3-9BFB-DD5239F42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BED5-F83A-49DB-ACD3-849B07234D22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3C22-448C-40F2-BA51-79937AEBC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4482-3B9C-4C45-99D5-ABCECCF39FDE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A8C57-06AF-468C-B70E-A02D2E1AC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F1962C6-4A17-48C4-AF8E-9DECF88E62B4}" type="datetimeFigureOut">
              <a:rPr lang="ru-RU"/>
              <a:pPr>
                <a:defRPr/>
              </a:pPr>
              <a:t>09.08.2012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E9E6B42-367F-414A-9C6E-4CFDF77EF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1" r:id="rId5"/>
    <p:sldLayoutId id="2147483682" r:id="rId6"/>
    <p:sldLayoutId id="2147483686" r:id="rId7"/>
    <p:sldLayoutId id="2147483687" r:id="rId8"/>
    <p:sldLayoutId id="2147483688" r:id="rId9"/>
    <p:sldLayoutId id="2147483683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sz="8000" smtClean="0"/>
              <a:t>Чебоксары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Лучший 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столица</a:t>
            </a:r>
          </a:p>
        </p:txBody>
      </p:sp>
      <p:pic>
        <p:nvPicPr>
          <p:cNvPr id="1433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1449388"/>
            <a:ext cx="7046913" cy="5149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819275"/>
            <a:ext cx="4824412" cy="4797425"/>
          </a:xfrm>
        </p:spPr>
      </p:pic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 дом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2213" y="1557338"/>
            <a:ext cx="6692900" cy="5018087"/>
          </a:xfrm>
        </p:spPr>
      </p:pic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надежда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6959600" cy="4872037"/>
          </a:xfrm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память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51000"/>
            <a:ext cx="6692900" cy="5018088"/>
          </a:xfrm>
        </p:spPr>
      </p:pic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гордость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700213"/>
            <a:ext cx="6624637" cy="4968875"/>
          </a:xfrm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Наше место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8850" y="1700213"/>
            <a:ext cx="7213600" cy="4810125"/>
          </a:xfrm>
        </p:spPr>
      </p:pic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Наше будущее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17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Candara</vt:lpstr>
      <vt:lpstr>Arial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Чебоксары</vt:lpstr>
      <vt:lpstr>Наша столица</vt:lpstr>
      <vt:lpstr>Наш дом</vt:lpstr>
      <vt:lpstr>Наша надежда</vt:lpstr>
      <vt:lpstr>Наша память</vt:lpstr>
      <vt:lpstr>Наша гордость</vt:lpstr>
      <vt:lpstr>Наше место</vt:lpstr>
      <vt:lpstr>Наше будущее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Чебоксары</dc:title>
  <dc:creator>OITO</dc:creator>
  <cp:lastModifiedBy>cult1</cp:lastModifiedBy>
  <cp:revision>4</cp:revision>
  <dcterms:created xsi:type="dcterms:W3CDTF">2012-08-08T13:44:41Z</dcterms:created>
  <dcterms:modified xsi:type="dcterms:W3CDTF">2012-08-09T04:55:09Z</dcterms:modified>
</cp:coreProperties>
</file>